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4" r:id="rId4"/>
    <p:sldId id="285" r:id="rId5"/>
    <p:sldId id="294" r:id="rId6"/>
    <p:sldId id="291" r:id="rId7"/>
    <p:sldId id="273" r:id="rId8"/>
    <p:sldId id="276" r:id="rId9"/>
    <p:sldId id="295" r:id="rId10"/>
    <p:sldId id="296" r:id="rId11"/>
    <p:sldId id="280" r:id="rId12"/>
    <p:sldId id="281" r:id="rId13"/>
    <p:sldId id="282" r:id="rId14"/>
    <p:sldId id="284" r:id="rId15"/>
    <p:sldId id="283" r:id="rId16"/>
    <p:sldId id="286" r:id="rId17"/>
    <p:sldId id="287" r:id="rId18"/>
    <p:sldId id="288" r:id="rId19"/>
    <p:sldId id="289" r:id="rId20"/>
    <p:sldId id="29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2" d="100"/>
          <a:sy n="72" d="100"/>
        </p:scale>
        <p:origin x="-3128" y="-1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71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2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73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8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9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46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545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1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03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47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2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0E77-B5CF-ED4E-A035-0CA0D9BE6142}" type="datetimeFigureOut">
              <a:rPr lang="en-US" smtClean="0"/>
              <a:t>11/17/14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36E0C-42DB-874A-9104-042C65873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437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920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Charlemagne Std Bold"/>
                <a:cs typeface="Charlemagne Std Bold"/>
              </a:rPr>
              <a:t>Teoma Naccarato</a:t>
            </a:r>
            <a:endParaRPr lang="en-US" sz="3200" dirty="0">
              <a:latin typeface="Charlemagne Std Bold"/>
              <a:cs typeface="Charlemagne Std Bol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557220" y="1504586"/>
            <a:ext cx="5922056" cy="4131668"/>
            <a:chOff x="0" y="0"/>
            <a:chExt cx="4914900" cy="3429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1700" y="0"/>
              <a:ext cx="2395855" cy="159956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" y="1828800"/>
              <a:ext cx="2071370" cy="16002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895"/>
              <a:ext cx="2286000" cy="176657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8900" y="1485900"/>
              <a:ext cx="2286000" cy="152527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2804597" y="5780671"/>
            <a:ext cx="4188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www.naccarato.org</a:t>
            </a:r>
            <a:r>
              <a:rPr lang="en-US" sz="2800" b="1" dirty="0" smtClean="0"/>
              <a:t>/dance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95224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_DSC946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121" y="-711162"/>
            <a:ext cx="7182564" cy="929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02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134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31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176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0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697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_DSC186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1" y="0"/>
            <a:ext cx="9238571" cy="713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55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211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3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20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79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134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844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176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0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94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_DSC186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1" y="0"/>
            <a:ext cx="9238571" cy="713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93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211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5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ently_0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16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_DSC20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96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64082" y="1554891"/>
            <a:ext cx="70241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Garamond"/>
                <a:cs typeface="Garamond"/>
              </a:rPr>
              <a:t>Teoma Naccarato</a:t>
            </a:r>
          </a:p>
          <a:p>
            <a:pPr algn="ctr"/>
            <a:endParaRPr lang="en-US" sz="4000" b="1" dirty="0">
              <a:latin typeface="Garamond"/>
              <a:cs typeface="Garamond"/>
            </a:endParaRPr>
          </a:p>
          <a:p>
            <a:pPr algn="ctr"/>
            <a:r>
              <a:rPr lang="en-US" sz="4000" b="1" dirty="0" smtClean="0">
                <a:latin typeface="Garamond"/>
                <a:cs typeface="Garamond"/>
              </a:rPr>
              <a:t>teoma@naccarato.org</a:t>
            </a:r>
            <a:endParaRPr lang="en-US" sz="4000" b="1" dirty="0">
              <a:latin typeface="Garamond"/>
              <a:cs typeface="Garamond"/>
            </a:endParaRPr>
          </a:p>
          <a:p>
            <a:pPr algn="ctr"/>
            <a:r>
              <a:rPr lang="en-US" sz="4000" b="1" dirty="0" smtClean="0">
                <a:latin typeface="Garamond"/>
                <a:cs typeface="Garamond"/>
              </a:rPr>
              <a:t>www.naccarato.org/dance</a:t>
            </a:r>
          </a:p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15627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tly_0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77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tly_0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6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ently_13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42" y="-1178188"/>
            <a:ext cx="8090838" cy="85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80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ently_1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5091" y="-84707"/>
            <a:ext cx="10605066" cy="707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03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_DSC967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259747" cy="715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511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_DSC84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8300"/>
            <a:ext cx="9144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6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_DSC949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34480"/>
            <a:ext cx="9144000" cy="1183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46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xmlns:p14="http://schemas.microsoft.com/office/powerpoint/2010/main" spd="slow" advTm="1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13</Words>
  <Application>Microsoft Macintosh PowerPoint</Application>
  <PresentationFormat>On-screen Show (4:3)</PresentationFormat>
  <Paragraphs>6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Teoma Naccarato</dc:creator>
  <cp:lastModifiedBy>John MacCallum</cp:lastModifiedBy>
  <cp:revision>29</cp:revision>
  <dcterms:created xsi:type="dcterms:W3CDTF">2014-06-23T20:13:50Z</dcterms:created>
  <dcterms:modified xsi:type="dcterms:W3CDTF">2014-11-17T14:00:48Z</dcterms:modified>
</cp:coreProperties>
</file>

<file path=docProps/thumbnail.jpeg>
</file>